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3DFA0-E534-4E26-A626-97E471C67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5CCE4C-4BD4-462F-BE3C-CDB9F0F8A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DEE871-CB6A-48C4-9B0B-784F604D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3CFA70-5300-43A4-B70C-18929BBA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08E8D8-CA4C-450B-B759-1F816DB5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0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26A40-28A2-40DA-A745-A7A4E41A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4270C5-AA4B-41F1-872B-90A3F9AC6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97F9EC-CE70-42E2-BE77-40E6DCE48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A5034-F264-42A0-816F-EFC06FA75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193F3D-EBD7-43AA-A47E-F6304DDA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501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18B50C-471B-4259-B66D-D0E8836E0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628722-9AEB-44C8-AEB6-24379AEEB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0370F3-8F94-4E25-B7DD-55890A3C4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52B2EF-626D-44F1-9111-94FB95EEE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A48599-3F44-4C6E-B97F-E8377888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242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19507-924E-4579-A8D7-D579025C1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4AA91-391C-4D58-85D5-2584FD009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14DFF4-4CA1-4E41-B347-466C4D0F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C581C0-4DD2-4341-9F53-DDA2FBF0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1837B7-3E62-4CDF-9DA2-8646508B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7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EBA864-E0AD-4143-8FA3-865951034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F2DFE1-9481-4C97-B254-269305F92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3D28DC-E6A7-4351-878C-DF36F72F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F992D7-5D72-43B6-B94B-941C7013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08A8F8-1B19-4A7E-81E0-9433B208A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71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644B8-E223-4783-A88D-592E4CE32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A2C923-3E24-4368-98F3-C1ABB565F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89774B-698F-4E0F-AE5B-718B0E0C3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70FB-0576-4B2C-A003-4382007F5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DC4D09-D5C3-48CE-BCC3-EB558AD95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CB44E8-2B39-49F3-962D-33985A20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3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59B24C-030A-4974-9EB5-1D13E067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A23CE0-C619-45ED-BE17-C66D8FA4B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D8ED63-DA06-45D4-A258-AD24530D5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92F980-6A98-40B1-A9BB-1240D6DF3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911A7C-DDA4-4D5F-9FA5-FC7610442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C2C4B27-1555-4A3E-86DA-9694902D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980FAA1-EFDF-41C3-B21E-5E3E2D9C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DAF488-4055-43BE-A360-011703174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0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E46CB-E2FD-4215-B930-2CE57015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5F726C-3CB9-4CB4-9B6C-DD5BBFD9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FDC8D3-D9D8-4E4D-BA69-706B8A277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D6F16D-D8DA-4C7E-8409-F68434D9A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4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F7FF6CB-9D5A-433F-86B0-332E16A4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22A02E9-BDE7-4C49-A9E2-A20D33AD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823140-C737-417A-92A5-22D8E196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61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CE332-8D08-464B-B24B-1434A5047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9D474D-4B5F-4783-BAC3-00559F4A4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B0DFAF-CF3A-40D0-8104-C65E7C14D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523F8E-54E4-4855-A365-86847EE1E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C70EED-3453-4B67-BEF8-8CEB888CA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A4C585-62E2-4B18-B594-15F77D7C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7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83000-3518-464A-ACAD-0A6ACD746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E68B9B-AD49-4D6D-9C77-45873E6D8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2E5395-AE83-4250-ABBC-70D437553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AD1E47-07CE-4974-85AA-68F8B80E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D302BC-F924-4A77-BAC9-BF2376CB8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A28B36-FE99-41C6-8EC9-E500D32D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38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D0228-0B4F-4D8F-BEB4-C3C03F802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F3400-604D-4AF5-B04F-0F856989F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25106-8177-4FAF-A944-16CC19366B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CE260-CACE-48E1-A2DB-BAB84BE47C5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C89C1-1358-462E-A81C-C85C3264D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3CFCD7-4410-48BA-A415-5A22B40CA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C8E51-08E0-4A62-9922-6CAC2838FA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1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jili-blog.ru/prostye-opyty-s-vodoj-dlya-detej-v-domashnix-usloviyax.html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B7308D-9CC6-45E6-AF40-28AF58588D13}"/>
              </a:ext>
            </a:extLst>
          </p:cNvPr>
          <p:cNvSpPr/>
          <p:nvPr/>
        </p:nvSpPr>
        <p:spPr>
          <a:xfrm>
            <a:off x="0" y="474345"/>
            <a:ext cx="12192000" cy="5709255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«Детский сад 78 комбинированного вида с татарским языком воспитания и обучения» Авиастроительного района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«По сказкам </a:t>
            </a:r>
            <a:r>
              <a:rPr lang="ru-RU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Познавательно- исследовательская деятельность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«Опыты с водой»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2700" dirty="0"/>
              <a:t>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3927227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4D5C71-53C4-4357-A750-E8EC9290A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289560"/>
            <a:ext cx="1161288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33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9A9777-6282-4117-9E6F-5FF533A41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1871960" cy="64922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DCA0B8-BADE-49E0-8E42-C08A87778812}"/>
              </a:ext>
            </a:extLst>
          </p:cNvPr>
          <p:cNvSpPr/>
          <p:nvPr/>
        </p:nvSpPr>
        <p:spPr>
          <a:xfrm>
            <a:off x="9825071" y="182880"/>
            <a:ext cx="174208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b="1" dirty="0">
                <a:solidFill>
                  <a:srgbClr val="FF0000"/>
                </a:solidFill>
              </a:rPr>
              <a:t>вода?»</a:t>
            </a:r>
          </a:p>
        </p:txBody>
      </p:sp>
    </p:spTree>
    <p:extLst>
      <p:ext uri="{BB962C8B-B14F-4D97-AF65-F5344CB8AC3E}">
        <p14:creationId xmlns:p14="http://schemas.microsoft.com/office/powerpoint/2010/main" val="3928752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D46C3E-8418-4D1C-A156-6693DC7F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365125"/>
            <a:ext cx="11551920" cy="574611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попробуйте сделать с детьми такие же опыты.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hlinkClick r:id="rId2"/>
              </a:rPr>
              <a:t>https://jili-blog.ru/prostye-opyty-s-vodoj-dlya-detej-v-domashnix-usloviyax.html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уверена детям понравится!!!</a:t>
            </a:r>
          </a:p>
        </p:txBody>
      </p:sp>
    </p:spTree>
    <p:extLst>
      <p:ext uri="{BB962C8B-B14F-4D97-AF65-F5344CB8AC3E}">
        <p14:creationId xmlns:p14="http://schemas.microsoft.com/office/powerpoint/2010/main" val="86128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B4F858-A8E5-4BAE-AE83-96BA955B8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1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97000">
                <a:schemeClr val="accent1">
                  <a:lumMod val="45000"/>
                  <a:lumOff val="55000"/>
                </a:schemeClr>
              </a:gs>
              <a:gs pos="98000">
                <a:schemeClr val="accent1">
                  <a:lumMod val="30000"/>
                  <a:lumOff val="70000"/>
                  <a:alpha val="55000"/>
                </a:schemeClr>
              </a:gs>
            </a:gsLst>
            <a:lin ang="5400000" scaled="1"/>
          </a:gradFill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110CF45-E5C7-4EB2-8C09-CCE82860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405"/>
            <a:ext cx="10835640" cy="6050915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175936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A8CAB2-925F-45AD-9B63-FE6F855F2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55320"/>
            <a:ext cx="9890760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3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BF5CBA-34CC-4D17-A8AD-D93CDF621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198120"/>
            <a:ext cx="11262360" cy="646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63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6A4E50-9EBF-4429-8FB8-175A3B467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167640"/>
            <a:ext cx="11536680" cy="643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19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C86308-ACE3-4C0B-B55E-3D3F46ADA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274320"/>
            <a:ext cx="1124712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3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A11D81-6DD7-420B-BB07-BEED799EB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" y="243840"/>
            <a:ext cx="11628120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1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B85810-CD9F-4CA5-A1C0-B73A50EA0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259080"/>
            <a:ext cx="11643360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99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E7DFDB-E59E-4775-82F6-B8DD28B70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228600"/>
            <a:ext cx="11887200" cy="629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15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05631C-71BE-40AA-8590-D91C7DB1A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137160"/>
            <a:ext cx="1141476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42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87</Words>
  <Application>Microsoft Office PowerPoint</Application>
  <PresentationFormat>Широкоэкранный</PresentationFormat>
  <Paragraphs>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теперь попробуйте сделать с детьми такие же опыты. https://jili-blog.ru/prostye-opyty-s-vodoj-dlya-detej-v-domashnix-usloviyax.html  Я уверена детям понравится!!!</vt:lpstr>
      <vt:lpstr>  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2020-05-01T17:19:27Z</dcterms:created>
  <dcterms:modified xsi:type="dcterms:W3CDTF">2020-05-03T11:46:46Z</dcterms:modified>
</cp:coreProperties>
</file>